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7" r:id="rId1"/>
  </p:sldMasterIdLst>
  <p:sldIdLst>
    <p:sldId id="256" r:id="rId2"/>
    <p:sldId id="263" r:id="rId3"/>
    <p:sldId id="262" r:id="rId4"/>
    <p:sldId id="268" r:id="rId5"/>
    <p:sldId id="258" r:id="rId6"/>
    <p:sldId id="261" r:id="rId7"/>
    <p:sldId id="266" r:id="rId8"/>
    <p:sldId id="257" r:id="rId9"/>
    <p:sldId id="269" r:id="rId10"/>
    <p:sldId id="270" r:id="rId11"/>
    <p:sldId id="267" r:id="rId12"/>
    <p:sldId id="265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51AD23-179C-48D9-94E9-251CDF6D2E41}" type="doc">
      <dgm:prSet loTypeId="urn:microsoft.com/office/officeart/2005/8/layout/vList5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E8C3AFA-9EA7-4932-A98A-76CF5F629296}">
      <dgm:prSet/>
      <dgm:spPr/>
      <dgm:t>
        <a:bodyPr/>
        <a:lstStyle/>
        <a:p>
          <a:r>
            <a:rPr lang="fr-FR" b="0" i="0"/>
            <a:t>Briand Estelle	</a:t>
          </a:r>
          <a:endParaRPr lang="en-US"/>
        </a:p>
      </dgm:t>
    </dgm:pt>
    <dgm:pt modelId="{DDBDD1FD-36C8-4BC6-9BBB-37F82FEDB0DB}" type="parTrans" cxnId="{49A3E70C-2160-4F7A-B71C-A1C378919857}">
      <dgm:prSet/>
      <dgm:spPr/>
      <dgm:t>
        <a:bodyPr/>
        <a:lstStyle/>
        <a:p>
          <a:endParaRPr lang="en-US"/>
        </a:p>
      </dgm:t>
    </dgm:pt>
    <dgm:pt modelId="{BAA77185-84F8-4FCC-A80F-C06E8A9E00CD}" type="sibTrans" cxnId="{49A3E70C-2160-4F7A-B71C-A1C378919857}">
      <dgm:prSet/>
      <dgm:spPr/>
      <dgm:t>
        <a:bodyPr/>
        <a:lstStyle/>
        <a:p>
          <a:endParaRPr lang="en-US"/>
        </a:p>
      </dgm:t>
    </dgm:pt>
    <dgm:pt modelId="{F3B83F05-2656-42AF-A22C-9F8DC1841B28}">
      <dgm:prSet/>
      <dgm:spPr/>
      <dgm:t>
        <a:bodyPr/>
        <a:lstStyle/>
        <a:p>
          <a:r>
            <a:rPr lang="fr-FR" b="0" i="0" dirty="0"/>
            <a:t>Environnement 3D</a:t>
          </a:r>
          <a:endParaRPr lang="en-US" dirty="0"/>
        </a:p>
      </dgm:t>
    </dgm:pt>
    <dgm:pt modelId="{2351328D-090F-45D0-ABBB-24198910B7D5}" type="parTrans" cxnId="{5AC3829F-AD8D-47ED-84CC-ED7C025E06A6}">
      <dgm:prSet/>
      <dgm:spPr/>
      <dgm:t>
        <a:bodyPr/>
        <a:lstStyle/>
        <a:p>
          <a:endParaRPr lang="en-US"/>
        </a:p>
      </dgm:t>
    </dgm:pt>
    <dgm:pt modelId="{2F3D6D2A-91D4-45EE-BE30-7B692F004E3F}" type="sibTrans" cxnId="{5AC3829F-AD8D-47ED-84CC-ED7C025E06A6}">
      <dgm:prSet/>
      <dgm:spPr/>
      <dgm:t>
        <a:bodyPr/>
        <a:lstStyle/>
        <a:p>
          <a:endParaRPr lang="en-US"/>
        </a:p>
      </dgm:t>
    </dgm:pt>
    <dgm:pt modelId="{7C1FF043-9B2A-443E-BCAD-6FBA6AFA8FA6}">
      <dgm:prSet/>
      <dgm:spPr/>
      <dgm:t>
        <a:bodyPr/>
        <a:lstStyle/>
        <a:p>
          <a:r>
            <a:rPr lang="fr-FR" b="0" i="0"/>
            <a:t>Simulation tablette : création du .top et de l’application			</a:t>
          </a:r>
          <a:endParaRPr lang="en-US"/>
        </a:p>
      </dgm:t>
    </dgm:pt>
    <dgm:pt modelId="{14F29161-6AEC-4BB9-A9BC-4DAFD331C92D}" type="parTrans" cxnId="{64A7C6EE-D30A-43E9-9C3D-D8E1C9F16CEF}">
      <dgm:prSet/>
      <dgm:spPr/>
      <dgm:t>
        <a:bodyPr/>
        <a:lstStyle/>
        <a:p>
          <a:endParaRPr lang="en-US"/>
        </a:p>
      </dgm:t>
    </dgm:pt>
    <dgm:pt modelId="{45BD0739-616D-4789-8018-434490DABFDB}" type="sibTrans" cxnId="{64A7C6EE-D30A-43E9-9C3D-D8E1C9F16CEF}">
      <dgm:prSet/>
      <dgm:spPr/>
      <dgm:t>
        <a:bodyPr/>
        <a:lstStyle/>
        <a:p>
          <a:endParaRPr lang="en-US"/>
        </a:p>
      </dgm:t>
    </dgm:pt>
    <dgm:pt modelId="{A61489A9-BF3E-4F8A-9DAB-FD6F9EBEF190}">
      <dgm:prSet/>
      <dgm:spPr/>
      <dgm:t>
        <a:bodyPr/>
        <a:lstStyle/>
        <a:p>
          <a:r>
            <a:rPr lang="fr-FR" b="0" i="0"/>
            <a:t>Jannin Xavier</a:t>
          </a:r>
          <a:endParaRPr lang="en-US"/>
        </a:p>
      </dgm:t>
    </dgm:pt>
    <dgm:pt modelId="{58740486-3254-444B-BBBA-44CCD6C60908}" type="parTrans" cxnId="{D809688F-D98D-4AD6-881A-1139E8B97847}">
      <dgm:prSet/>
      <dgm:spPr/>
      <dgm:t>
        <a:bodyPr/>
        <a:lstStyle/>
        <a:p>
          <a:endParaRPr lang="en-US"/>
        </a:p>
      </dgm:t>
    </dgm:pt>
    <dgm:pt modelId="{63C05F8C-682E-4BEF-9600-22156ED9533E}" type="sibTrans" cxnId="{D809688F-D98D-4AD6-881A-1139E8B97847}">
      <dgm:prSet/>
      <dgm:spPr/>
      <dgm:t>
        <a:bodyPr/>
        <a:lstStyle/>
        <a:p>
          <a:endParaRPr lang="en-US"/>
        </a:p>
      </dgm:t>
    </dgm:pt>
    <dgm:pt modelId="{AA9E9090-D602-4981-B8CA-81DDEF0074CB}">
      <dgm:prSet/>
      <dgm:spPr/>
      <dgm:t>
        <a:bodyPr/>
        <a:lstStyle/>
        <a:p>
          <a:r>
            <a:rPr lang="fr-FR" b="0" i="0" dirty="0"/>
            <a:t>Reconnaissance d’image, darknet					</a:t>
          </a:r>
          <a:endParaRPr lang="en-US" dirty="0"/>
        </a:p>
      </dgm:t>
    </dgm:pt>
    <dgm:pt modelId="{202A1AB6-A68E-45C9-A426-B3F9339AC3A0}" type="parTrans" cxnId="{41CAA7AA-AF7F-461A-BF03-48707956F7BC}">
      <dgm:prSet/>
      <dgm:spPr/>
      <dgm:t>
        <a:bodyPr/>
        <a:lstStyle/>
        <a:p>
          <a:endParaRPr lang="en-US"/>
        </a:p>
      </dgm:t>
    </dgm:pt>
    <dgm:pt modelId="{EC16780A-7C3A-41C5-9326-BA75B0248BD3}" type="sibTrans" cxnId="{41CAA7AA-AF7F-461A-BF03-48707956F7BC}">
      <dgm:prSet/>
      <dgm:spPr/>
      <dgm:t>
        <a:bodyPr/>
        <a:lstStyle/>
        <a:p>
          <a:endParaRPr lang="en-US"/>
        </a:p>
      </dgm:t>
    </dgm:pt>
    <dgm:pt modelId="{6C6E3FEB-2A0F-42F9-BCF5-8D85A99EC930}">
      <dgm:prSet/>
      <dgm:spPr/>
      <dgm:t>
        <a:bodyPr/>
        <a:lstStyle/>
        <a:p>
          <a:r>
            <a:rPr lang="fr-FR" b="0" i="0"/>
            <a:t>Martinez Paul</a:t>
          </a:r>
          <a:endParaRPr lang="en-US"/>
        </a:p>
      </dgm:t>
    </dgm:pt>
    <dgm:pt modelId="{7E0C5A10-60A5-4AA4-A879-45899C194027}" type="parTrans" cxnId="{074AF970-EBBF-4BFE-9750-CEFDBDDB0355}">
      <dgm:prSet/>
      <dgm:spPr/>
      <dgm:t>
        <a:bodyPr/>
        <a:lstStyle/>
        <a:p>
          <a:endParaRPr lang="en-US"/>
        </a:p>
      </dgm:t>
    </dgm:pt>
    <dgm:pt modelId="{090CF63B-DF0E-45A5-BED2-2D7C2C005FB7}" type="sibTrans" cxnId="{074AF970-EBBF-4BFE-9750-CEFDBDDB0355}">
      <dgm:prSet/>
      <dgm:spPr/>
      <dgm:t>
        <a:bodyPr/>
        <a:lstStyle/>
        <a:p>
          <a:endParaRPr lang="en-US"/>
        </a:p>
      </dgm:t>
    </dgm:pt>
    <dgm:pt modelId="{D6BB3FBB-1448-46C2-AC73-FEEC134B4552}">
      <dgm:prSet/>
      <dgm:spPr/>
      <dgm:t>
        <a:bodyPr/>
        <a:lstStyle/>
        <a:p>
          <a:r>
            <a:rPr lang="fr-FR" b="0" i="0"/>
            <a:t>Simulation tablette : intégration</a:t>
          </a:r>
          <a:endParaRPr lang="en-US"/>
        </a:p>
      </dgm:t>
    </dgm:pt>
    <dgm:pt modelId="{20203A7E-47F7-4795-B40B-60046BB264C7}" type="parTrans" cxnId="{F03C3EE4-AC40-416F-8012-D162E4FE2310}">
      <dgm:prSet/>
      <dgm:spPr/>
      <dgm:t>
        <a:bodyPr/>
        <a:lstStyle/>
        <a:p>
          <a:endParaRPr lang="en-US"/>
        </a:p>
      </dgm:t>
    </dgm:pt>
    <dgm:pt modelId="{1C44A022-AE61-4AB3-BC2C-69AB2AF076EA}" type="sibTrans" cxnId="{F03C3EE4-AC40-416F-8012-D162E4FE2310}">
      <dgm:prSet/>
      <dgm:spPr/>
      <dgm:t>
        <a:bodyPr/>
        <a:lstStyle/>
        <a:p>
          <a:endParaRPr lang="en-US"/>
        </a:p>
      </dgm:t>
    </dgm:pt>
    <dgm:pt modelId="{4EFFEB02-0C53-40BE-8E73-A5D44FA84223}">
      <dgm:prSet/>
      <dgm:spPr/>
      <dgm:t>
        <a:bodyPr/>
        <a:lstStyle/>
        <a:p>
          <a:r>
            <a:rPr lang="fr-FR" b="0" i="0" dirty="0" err="1"/>
            <a:t>Porret</a:t>
          </a:r>
          <a:r>
            <a:rPr lang="fr-FR" b="0" i="0" dirty="0"/>
            <a:t> </a:t>
          </a:r>
          <a:r>
            <a:rPr lang="fr-FR" b="0" i="0" dirty="0" err="1"/>
            <a:t>Jean-baptiste</a:t>
          </a:r>
          <a:endParaRPr lang="en-US" dirty="0"/>
        </a:p>
      </dgm:t>
    </dgm:pt>
    <dgm:pt modelId="{2A939207-23C8-4E93-8212-027095603DF8}" type="parTrans" cxnId="{DE3DFBD2-39C4-4586-B305-09FD91302B8D}">
      <dgm:prSet/>
      <dgm:spPr/>
      <dgm:t>
        <a:bodyPr/>
        <a:lstStyle/>
        <a:p>
          <a:endParaRPr lang="en-US"/>
        </a:p>
      </dgm:t>
    </dgm:pt>
    <dgm:pt modelId="{C23ECDCC-DF34-405D-A13E-98C3F006B0FD}" type="sibTrans" cxnId="{DE3DFBD2-39C4-4586-B305-09FD91302B8D}">
      <dgm:prSet/>
      <dgm:spPr/>
      <dgm:t>
        <a:bodyPr/>
        <a:lstStyle/>
        <a:p>
          <a:endParaRPr lang="en-US"/>
        </a:p>
      </dgm:t>
    </dgm:pt>
    <dgm:pt modelId="{6294DB47-6509-4C3D-9E29-48495D09A1A8}">
      <dgm:prSet/>
      <dgm:spPr/>
      <dgm:t>
        <a:bodyPr/>
        <a:lstStyle/>
        <a:p>
          <a:r>
            <a:rPr lang="fr-FR" b="0" i="0" dirty="0"/>
            <a:t>Déplacement du robot dans l’environnement </a:t>
          </a:r>
          <a:endParaRPr lang="en-US" dirty="0"/>
        </a:p>
      </dgm:t>
    </dgm:pt>
    <dgm:pt modelId="{3B025BB0-2205-4F8B-93D1-0A34A9A479A0}" type="parTrans" cxnId="{F2A1AD6F-F562-4B88-B9CD-9D27684A18CC}">
      <dgm:prSet/>
      <dgm:spPr/>
      <dgm:t>
        <a:bodyPr/>
        <a:lstStyle/>
        <a:p>
          <a:endParaRPr lang="en-US"/>
        </a:p>
      </dgm:t>
    </dgm:pt>
    <dgm:pt modelId="{5658E504-D1C2-4108-95C7-191E366ED74D}" type="sibTrans" cxnId="{F2A1AD6F-F562-4B88-B9CD-9D27684A18CC}">
      <dgm:prSet/>
      <dgm:spPr/>
      <dgm:t>
        <a:bodyPr/>
        <a:lstStyle/>
        <a:p>
          <a:endParaRPr lang="en-US"/>
        </a:p>
      </dgm:t>
    </dgm:pt>
    <dgm:pt modelId="{B673D13A-5B89-4FFD-B522-D9DC427F4AF7}">
      <dgm:prSet/>
      <dgm:spPr/>
      <dgm:t>
        <a:bodyPr/>
        <a:lstStyle/>
        <a:p>
          <a:r>
            <a:rPr lang="fr-FR" b="0" i="0" dirty="0"/>
            <a:t>Commandes envoyées au robot simulé (attraper objet)</a:t>
          </a:r>
          <a:endParaRPr lang="en-US" dirty="0"/>
        </a:p>
      </dgm:t>
    </dgm:pt>
    <dgm:pt modelId="{A682F4E5-9757-4B27-9EEA-8DB17B2C86B8}" type="parTrans" cxnId="{CA7C78F6-003B-4642-BFE7-9FF15CE91243}">
      <dgm:prSet/>
      <dgm:spPr/>
      <dgm:t>
        <a:bodyPr/>
        <a:lstStyle/>
        <a:p>
          <a:endParaRPr lang="en-US"/>
        </a:p>
      </dgm:t>
    </dgm:pt>
    <dgm:pt modelId="{A34BBD35-1422-4C73-B3ED-FEABB26D1274}" type="sibTrans" cxnId="{CA7C78F6-003B-4642-BFE7-9FF15CE91243}">
      <dgm:prSet/>
      <dgm:spPr/>
      <dgm:t>
        <a:bodyPr/>
        <a:lstStyle/>
        <a:p>
          <a:endParaRPr lang="en-US"/>
        </a:p>
      </dgm:t>
    </dgm:pt>
    <dgm:pt modelId="{072BC625-504B-4F0C-A10C-D63B003107F5}" type="pres">
      <dgm:prSet presAssocID="{3051AD23-179C-48D9-94E9-251CDF6D2E41}" presName="Name0" presStyleCnt="0">
        <dgm:presLayoutVars>
          <dgm:dir/>
          <dgm:animLvl val="lvl"/>
          <dgm:resizeHandles val="exact"/>
        </dgm:presLayoutVars>
      </dgm:prSet>
      <dgm:spPr/>
    </dgm:pt>
    <dgm:pt modelId="{50B1ABD0-72C0-4FE1-81DC-09776A92D4A7}" type="pres">
      <dgm:prSet presAssocID="{7E8C3AFA-9EA7-4932-A98A-76CF5F629296}" presName="linNode" presStyleCnt="0"/>
      <dgm:spPr/>
    </dgm:pt>
    <dgm:pt modelId="{42CEDEA7-3116-4DB1-A054-E650E2D4A531}" type="pres">
      <dgm:prSet presAssocID="{7E8C3AFA-9EA7-4932-A98A-76CF5F629296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7D205A0-435A-4652-B6CC-A1B7B6D77653}" type="pres">
      <dgm:prSet presAssocID="{7E8C3AFA-9EA7-4932-A98A-76CF5F629296}" presName="descendantText" presStyleLbl="alignAccFollowNode1" presStyleIdx="0" presStyleCnt="4">
        <dgm:presLayoutVars>
          <dgm:bulletEnabled val="1"/>
        </dgm:presLayoutVars>
      </dgm:prSet>
      <dgm:spPr/>
    </dgm:pt>
    <dgm:pt modelId="{D9B3B208-0FFF-46D5-9A08-502A9A1E8EDA}" type="pres">
      <dgm:prSet presAssocID="{BAA77185-84F8-4FCC-A80F-C06E8A9E00CD}" presName="sp" presStyleCnt="0"/>
      <dgm:spPr/>
    </dgm:pt>
    <dgm:pt modelId="{14473C82-5831-4257-96F4-1AE2A59FC82B}" type="pres">
      <dgm:prSet presAssocID="{A61489A9-BF3E-4F8A-9DAB-FD6F9EBEF190}" presName="linNode" presStyleCnt="0"/>
      <dgm:spPr/>
    </dgm:pt>
    <dgm:pt modelId="{033B1630-8298-4862-9185-476FE419C511}" type="pres">
      <dgm:prSet presAssocID="{A61489A9-BF3E-4F8A-9DAB-FD6F9EBEF190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57DF1AEB-BF97-47B8-8D0F-F262CF92E411}" type="pres">
      <dgm:prSet presAssocID="{A61489A9-BF3E-4F8A-9DAB-FD6F9EBEF190}" presName="descendantText" presStyleLbl="alignAccFollowNode1" presStyleIdx="1" presStyleCnt="4">
        <dgm:presLayoutVars>
          <dgm:bulletEnabled val="1"/>
        </dgm:presLayoutVars>
      </dgm:prSet>
      <dgm:spPr/>
    </dgm:pt>
    <dgm:pt modelId="{4D3C189D-85BE-449B-8DB3-5AD1E3BE7FFB}" type="pres">
      <dgm:prSet presAssocID="{63C05F8C-682E-4BEF-9600-22156ED9533E}" presName="sp" presStyleCnt="0"/>
      <dgm:spPr/>
    </dgm:pt>
    <dgm:pt modelId="{D882BE06-3172-4B15-98FC-4A1AD01243D9}" type="pres">
      <dgm:prSet presAssocID="{6C6E3FEB-2A0F-42F9-BCF5-8D85A99EC930}" presName="linNode" presStyleCnt="0"/>
      <dgm:spPr/>
    </dgm:pt>
    <dgm:pt modelId="{9081384B-1639-4E58-ABDF-F3C62EC9A1D4}" type="pres">
      <dgm:prSet presAssocID="{6C6E3FEB-2A0F-42F9-BCF5-8D85A99EC930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13383705-9BCA-46BB-AFAE-6B904465A264}" type="pres">
      <dgm:prSet presAssocID="{6C6E3FEB-2A0F-42F9-BCF5-8D85A99EC930}" presName="descendantText" presStyleLbl="alignAccFollowNode1" presStyleIdx="2" presStyleCnt="4">
        <dgm:presLayoutVars>
          <dgm:bulletEnabled val="1"/>
        </dgm:presLayoutVars>
      </dgm:prSet>
      <dgm:spPr/>
    </dgm:pt>
    <dgm:pt modelId="{62DAF7BE-116C-43EB-8890-CC14F53CF7DE}" type="pres">
      <dgm:prSet presAssocID="{090CF63B-DF0E-45A5-BED2-2D7C2C005FB7}" presName="sp" presStyleCnt="0"/>
      <dgm:spPr/>
    </dgm:pt>
    <dgm:pt modelId="{D117508A-7EDF-42BC-BF33-CE63785F1A66}" type="pres">
      <dgm:prSet presAssocID="{4EFFEB02-0C53-40BE-8E73-A5D44FA84223}" presName="linNode" presStyleCnt="0"/>
      <dgm:spPr/>
    </dgm:pt>
    <dgm:pt modelId="{65F6B23C-FB3A-4715-B4C1-EA7F878CA313}" type="pres">
      <dgm:prSet presAssocID="{4EFFEB02-0C53-40BE-8E73-A5D44FA84223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2E1B8B0D-48D5-486C-92FE-1731F145D24F}" type="pres">
      <dgm:prSet presAssocID="{4EFFEB02-0C53-40BE-8E73-A5D44FA84223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3CC12600-11E4-4833-A002-201FAD9A5FCA}" type="presOf" srcId="{4EFFEB02-0C53-40BE-8E73-A5D44FA84223}" destId="{65F6B23C-FB3A-4715-B4C1-EA7F878CA313}" srcOrd="0" destOrd="0" presId="urn:microsoft.com/office/officeart/2005/8/layout/vList5"/>
    <dgm:cxn modelId="{49A3E70C-2160-4F7A-B71C-A1C378919857}" srcId="{3051AD23-179C-48D9-94E9-251CDF6D2E41}" destId="{7E8C3AFA-9EA7-4932-A98A-76CF5F629296}" srcOrd="0" destOrd="0" parTransId="{DDBDD1FD-36C8-4BC6-9BBB-37F82FEDB0DB}" sibTransId="{BAA77185-84F8-4FCC-A80F-C06E8A9E00CD}"/>
    <dgm:cxn modelId="{1356830D-C498-4460-A4AD-F57D18D9F701}" type="presOf" srcId="{B673D13A-5B89-4FFD-B522-D9DC427F4AF7}" destId="{2E1B8B0D-48D5-486C-92FE-1731F145D24F}" srcOrd="0" destOrd="1" presId="urn:microsoft.com/office/officeart/2005/8/layout/vList5"/>
    <dgm:cxn modelId="{E28BC914-9C3D-4FAC-AF2F-4506750EE98B}" type="presOf" srcId="{7E8C3AFA-9EA7-4932-A98A-76CF5F629296}" destId="{42CEDEA7-3116-4DB1-A054-E650E2D4A531}" srcOrd="0" destOrd="0" presId="urn:microsoft.com/office/officeart/2005/8/layout/vList5"/>
    <dgm:cxn modelId="{30F6D91C-C3A6-4622-BB8C-CB6A32968681}" type="presOf" srcId="{A61489A9-BF3E-4F8A-9DAB-FD6F9EBEF190}" destId="{033B1630-8298-4862-9185-476FE419C511}" srcOrd="0" destOrd="0" presId="urn:microsoft.com/office/officeart/2005/8/layout/vList5"/>
    <dgm:cxn modelId="{52743B25-66B4-45A9-B062-A391F44C153C}" type="presOf" srcId="{D6BB3FBB-1448-46C2-AC73-FEEC134B4552}" destId="{13383705-9BCA-46BB-AFAE-6B904465A264}" srcOrd="0" destOrd="0" presId="urn:microsoft.com/office/officeart/2005/8/layout/vList5"/>
    <dgm:cxn modelId="{5BC43230-5AA7-4D16-B9D5-FE714A1DAD58}" type="presOf" srcId="{3051AD23-179C-48D9-94E9-251CDF6D2E41}" destId="{072BC625-504B-4F0C-A10C-D63B003107F5}" srcOrd="0" destOrd="0" presId="urn:microsoft.com/office/officeart/2005/8/layout/vList5"/>
    <dgm:cxn modelId="{F2A1AD6F-F562-4B88-B9CD-9D27684A18CC}" srcId="{4EFFEB02-0C53-40BE-8E73-A5D44FA84223}" destId="{6294DB47-6509-4C3D-9E29-48495D09A1A8}" srcOrd="0" destOrd="0" parTransId="{3B025BB0-2205-4F8B-93D1-0A34A9A479A0}" sibTransId="{5658E504-D1C2-4108-95C7-191E366ED74D}"/>
    <dgm:cxn modelId="{074AF970-EBBF-4BFE-9750-CEFDBDDB0355}" srcId="{3051AD23-179C-48D9-94E9-251CDF6D2E41}" destId="{6C6E3FEB-2A0F-42F9-BCF5-8D85A99EC930}" srcOrd="2" destOrd="0" parTransId="{7E0C5A10-60A5-4AA4-A879-45899C194027}" sibTransId="{090CF63B-DF0E-45A5-BED2-2D7C2C005FB7}"/>
    <dgm:cxn modelId="{10E43B76-04E9-40DB-8A6E-BF024C48CBEA}" type="presOf" srcId="{F3B83F05-2656-42AF-A22C-9F8DC1841B28}" destId="{67D205A0-435A-4652-B6CC-A1B7B6D77653}" srcOrd="0" destOrd="0" presId="urn:microsoft.com/office/officeart/2005/8/layout/vList5"/>
    <dgm:cxn modelId="{19496F59-543F-4D6E-ACD3-458D8A217A5A}" type="presOf" srcId="{6294DB47-6509-4C3D-9E29-48495D09A1A8}" destId="{2E1B8B0D-48D5-486C-92FE-1731F145D24F}" srcOrd="0" destOrd="0" presId="urn:microsoft.com/office/officeart/2005/8/layout/vList5"/>
    <dgm:cxn modelId="{D809688F-D98D-4AD6-881A-1139E8B97847}" srcId="{3051AD23-179C-48D9-94E9-251CDF6D2E41}" destId="{A61489A9-BF3E-4F8A-9DAB-FD6F9EBEF190}" srcOrd="1" destOrd="0" parTransId="{58740486-3254-444B-BBBA-44CCD6C60908}" sibTransId="{63C05F8C-682E-4BEF-9600-22156ED9533E}"/>
    <dgm:cxn modelId="{5AC3829F-AD8D-47ED-84CC-ED7C025E06A6}" srcId="{7E8C3AFA-9EA7-4932-A98A-76CF5F629296}" destId="{F3B83F05-2656-42AF-A22C-9F8DC1841B28}" srcOrd="0" destOrd="0" parTransId="{2351328D-090F-45D0-ABBB-24198910B7D5}" sibTransId="{2F3D6D2A-91D4-45EE-BE30-7B692F004E3F}"/>
    <dgm:cxn modelId="{41CAA7AA-AF7F-461A-BF03-48707956F7BC}" srcId="{A61489A9-BF3E-4F8A-9DAB-FD6F9EBEF190}" destId="{AA9E9090-D602-4981-B8CA-81DDEF0074CB}" srcOrd="0" destOrd="0" parTransId="{202A1AB6-A68E-45C9-A426-B3F9339AC3A0}" sibTransId="{EC16780A-7C3A-41C5-9326-BA75B0248BD3}"/>
    <dgm:cxn modelId="{9A1C5FB7-3F0B-4C9B-8F55-2B6E68856039}" type="presOf" srcId="{7C1FF043-9B2A-443E-BCAD-6FBA6AFA8FA6}" destId="{67D205A0-435A-4652-B6CC-A1B7B6D77653}" srcOrd="0" destOrd="1" presId="urn:microsoft.com/office/officeart/2005/8/layout/vList5"/>
    <dgm:cxn modelId="{DE3DFBD2-39C4-4586-B305-09FD91302B8D}" srcId="{3051AD23-179C-48D9-94E9-251CDF6D2E41}" destId="{4EFFEB02-0C53-40BE-8E73-A5D44FA84223}" srcOrd="3" destOrd="0" parTransId="{2A939207-23C8-4E93-8212-027095603DF8}" sibTransId="{C23ECDCC-DF34-405D-A13E-98C3F006B0FD}"/>
    <dgm:cxn modelId="{F03C3EE4-AC40-416F-8012-D162E4FE2310}" srcId="{6C6E3FEB-2A0F-42F9-BCF5-8D85A99EC930}" destId="{D6BB3FBB-1448-46C2-AC73-FEEC134B4552}" srcOrd="0" destOrd="0" parTransId="{20203A7E-47F7-4795-B40B-60046BB264C7}" sibTransId="{1C44A022-AE61-4AB3-BC2C-69AB2AF076EA}"/>
    <dgm:cxn modelId="{64A7C6EE-D30A-43E9-9C3D-D8E1C9F16CEF}" srcId="{7E8C3AFA-9EA7-4932-A98A-76CF5F629296}" destId="{7C1FF043-9B2A-443E-BCAD-6FBA6AFA8FA6}" srcOrd="1" destOrd="0" parTransId="{14F29161-6AEC-4BB9-A9BC-4DAFD331C92D}" sibTransId="{45BD0739-616D-4789-8018-434490DABFDB}"/>
    <dgm:cxn modelId="{136DBEF5-16F7-4A9A-A159-2F9C0BF438F7}" type="presOf" srcId="{AA9E9090-D602-4981-B8CA-81DDEF0074CB}" destId="{57DF1AEB-BF97-47B8-8D0F-F262CF92E411}" srcOrd="0" destOrd="0" presId="urn:microsoft.com/office/officeart/2005/8/layout/vList5"/>
    <dgm:cxn modelId="{CA7C78F6-003B-4642-BFE7-9FF15CE91243}" srcId="{4EFFEB02-0C53-40BE-8E73-A5D44FA84223}" destId="{B673D13A-5B89-4FFD-B522-D9DC427F4AF7}" srcOrd="1" destOrd="0" parTransId="{A682F4E5-9757-4B27-9EEA-8DB17B2C86B8}" sibTransId="{A34BBD35-1422-4C73-B3ED-FEABB26D1274}"/>
    <dgm:cxn modelId="{803368FC-EA88-4B35-9821-CCDA8CD100AE}" type="presOf" srcId="{6C6E3FEB-2A0F-42F9-BCF5-8D85A99EC930}" destId="{9081384B-1639-4E58-ABDF-F3C62EC9A1D4}" srcOrd="0" destOrd="0" presId="urn:microsoft.com/office/officeart/2005/8/layout/vList5"/>
    <dgm:cxn modelId="{EE7FD9BB-BCF8-4AD3-82ED-6B689AA87EC3}" type="presParOf" srcId="{072BC625-504B-4F0C-A10C-D63B003107F5}" destId="{50B1ABD0-72C0-4FE1-81DC-09776A92D4A7}" srcOrd="0" destOrd="0" presId="urn:microsoft.com/office/officeart/2005/8/layout/vList5"/>
    <dgm:cxn modelId="{5016BE47-92B3-4B0C-ADE5-EDB084C9F12C}" type="presParOf" srcId="{50B1ABD0-72C0-4FE1-81DC-09776A92D4A7}" destId="{42CEDEA7-3116-4DB1-A054-E650E2D4A531}" srcOrd="0" destOrd="0" presId="urn:microsoft.com/office/officeart/2005/8/layout/vList5"/>
    <dgm:cxn modelId="{E3869C04-0EC7-4075-90F1-182E4D9950DD}" type="presParOf" srcId="{50B1ABD0-72C0-4FE1-81DC-09776A92D4A7}" destId="{67D205A0-435A-4652-B6CC-A1B7B6D77653}" srcOrd="1" destOrd="0" presId="urn:microsoft.com/office/officeart/2005/8/layout/vList5"/>
    <dgm:cxn modelId="{E2B9C2AA-7627-4CB0-AD23-E2129F0E1A9B}" type="presParOf" srcId="{072BC625-504B-4F0C-A10C-D63B003107F5}" destId="{D9B3B208-0FFF-46D5-9A08-502A9A1E8EDA}" srcOrd="1" destOrd="0" presId="urn:microsoft.com/office/officeart/2005/8/layout/vList5"/>
    <dgm:cxn modelId="{21710F84-AC83-4229-95F0-C2E91ECE463A}" type="presParOf" srcId="{072BC625-504B-4F0C-A10C-D63B003107F5}" destId="{14473C82-5831-4257-96F4-1AE2A59FC82B}" srcOrd="2" destOrd="0" presId="urn:microsoft.com/office/officeart/2005/8/layout/vList5"/>
    <dgm:cxn modelId="{A35D64E7-1219-42F2-9DCA-8465DDB0F1C4}" type="presParOf" srcId="{14473C82-5831-4257-96F4-1AE2A59FC82B}" destId="{033B1630-8298-4862-9185-476FE419C511}" srcOrd="0" destOrd="0" presId="urn:microsoft.com/office/officeart/2005/8/layout/vList5"/>
    <dgm:cxn modelId="{21EF7E7B-A657-4254-9C07-D1EEDA7D2F63}" type="presParOf" srcId="{14473C82-5831-4257-96F4-1AE2A59FC82B}" destId="{57DF1AEB-BF97-47B8-8D0F-F262CF92E411}" srcOrd="1" destOrd="0" presId="urn:microsoft.com/office/officeart/2005/8/layout/vList5"/>
    <dgm:cxn modelId="{F318E761-6EF0-4289-9486-BC5DC3CEEFC5}" type="presParOf" srcId="{072BC625-504B-4F0C-A10C-D63B003107F5}" destId="{4D3C189D-85BE-449B-8DB3-5AD1E3BE7FFB}" srcOrd="3" destOrd="0" presId="urn:microsoft.com/office/officeart/2005/8/layout/vList5"/>
    <dgm:cxn modelId="{4D34E4A0-FACB-4765-9D44-2F24BE5770EC}" type="presParOf" srcId="{072BC625-504B-4F0C-A10C-D63B003107F5}" destId="{D882BE06-3172-4B15-98FC-4A1AD01243D9}" srcOrd="4" destOrd="0" presId="urn:microsoft.com/office/officeart/2005/8/layout/vList5"/>
    <dgm:cxn modelId="{7014B9B4-FCE5-43C4-880A-33430A0C3AEF}" type="presParOf" srcId="{D882BE06-3172-4B15-98FC-4A1AD01243D9}" destId="{9081384B-1639-4E58-ABDF-F3C62EC9A1D4}" srcOrd="0" destOrd="0" presId="urn:microsoft.com/office/officeart/2005/8/layout/vList5"/>
    <dgm:cxn modelId="{240173C0-79BA-46B2-AC49-2C94A34A3E22}" type="presParOf" srcId="{D882BE06-3172-4B15-98FC-4A1AD01243D9}" destId="{13383705-9BCA-46BB-AFAE-6B904465A264}" srcOrd="1" destOrd="0" presId="urn:microsoft.com/office/officeart/2005/8/layout/vList5"/>
    <dgm:cxn modelId="{AC4CF9CA-CBC8-4928-80BD-CD74C4ECB09E}" type="presParOf" srcId="{072BC625-504B-4F0C-A10C-D63B003107F5}" destId="{62DAF7BE-116C-43EB-8890-CC14F53CF7DE}" srcOrd="5" destOrd="0" presId="urn:microsoft.com/office/officeart/2005/8/layout/vList5"/>
    <dgm:cxn modelId="{962801AC-0AB5-421F-9E89-566B48BDA6C8}" type="presParOf" srcId="{072BC625-504B-4F0C-A10C-D63B003107F5}" destId="{D117508A-7EDF-42BC-BF33-CE63785F1A66}" srcOrd="6" destOrd="0" presId="urn:microsoft.com/office/officeart/2005/8/layout/vList5"/>
    <dgm:cxn modelId="{C44A55CA-4234-4F35-B845-95008A35D4F8}" type="presParOf" srcId="{D117508A-7EDF-42BC-BF33-CE63785F1A66}" destId="{65F6B23C-FB3A-4715-B4C1-EA7F878CA313}" srcOrd="0" destOrd="0" presId="urn:microsoft.com/office/officeart/2005/8/layout/vList5"/>
    <dgm:cxn modelId="{C7BF2A77-41AC-49A1-A648-076CD338F5E7}" type="presParOf" srcId="{D117508A-7EDF-42BC-BF33-CE63785F1A66}" destId="{2E1B8B0D-48D5-486C-92FE-1731F145D24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D205A0-435A-4652-B6CC-A1B7B6D77653}">
      <dsp:nvSpPr>
        <dsp:cNvPr id="0" name=""/>
        <dsp:cNvSpPr/>
      </dsp:nvSpPr>
      <dsp:spPr>
        <a:xfrm rot="5400000">
          <a:off x="6004369" y="-2519124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Environnement 3D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/>
            <a:t>Simulation tablette : création du .top et de l’application			</a:t>
          </a:r>
          <a:endParaRPr lang="en-US" sz="1400" kern="1200"/>
        </a:p>
      </dsp:txBody>
      <dsp:txXfrm rot="-5400000">
        <a:off x="3385567" y="137812"/>
        <a:ext cx="5980651" cy="704912"/>
      </dsp:txXfrm>
    </dsp:sp>
    <dsp:sp modelId="{42CEDEA7-3116-4DB1-A054-E650E2D4A531}">
      <dsp:nvSpPr>
        <dsp:cNvPr id="0" name=""/>
        <dsp:cNvSpPr/>
      </dsp:nvSpPr>
      <dsp:spPr>
        <a:xfrm>
          <a:off x="0" y="2030"/>
          <a:ext cx="3385566" cy="97647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Briand Estelle	</a:t>
          </a:r>
          <a:endParaRPr lang="en-US" sz="2700" kern="1200"/>
        </a:p>
      </dsp:txBody>
      <dsp:txXfrm>
        <a:off x="47668" y="49698"/>
        <a:ext cx="3290230" cy="881139"/>
      </dsp:txXfrm>
    </dsp:sp>
    <dsp:sp modelId="{57DF1AEB-BF97-47B8-8D0F-F262CF92E411}">
      <dsp:nvSpPr>
        <dsp:cNvPr id="0" name=""/>
        <dsp:cNvSpPr/>
      </dsp:nvSpPr>
      <dsp:spPr>
        <a:xfrm rot="5400000">
          <a:off x="6004369" y="-1493825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-219192"/>
            <a:satOff val="-6519"/>
            <a:lumOff val="-348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219192"/>
              <a:satOff val="-6519"/>
              <a:lumOff val="-3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Reconnaissance d’image, darknet					</a:t>
          </a:r>
          <a:endParaRPr lang="en-US" sz="1400" kern="1200" dirty="0"/>
        </a:p>
      </dsp:txBody>
      <dsp:txXfrm rot="-5400000">
        <a:off x="3385567" y="1163111"/>
        <a:ext cx="5980651" cy="704912"/>
      </dsp:txXfrm>
    </dsp:sp>
    <dsp:sp modelId="{033B1630-8298-4862-9185-476FE419C511}">
      <dsp:nvSpPr>
        <dsp:cNvPr id="0" name=""/>
        <dsp:cNvSpPr/>
      </dsp:nvSpPr>
      <dsp:spPr>
        <a:xfrm>
          <a:off x="0" y="1027329"/>
          <a:ext cx="3385566" cy="976475"/>
        </a:xfrm>
        <a:prstGeom prst="roundRect">
          <a:avLst/>
        </a:prstGeom>
        <a:solidFill>
          <a:schemeClr val="accent5">
            <a:hueOff val="-343741"/>
            <a:satOff val="-4006"/>
            <a:lumOff val="-71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Jannin Xavier</a:t>
          </a:r>
          <a:endParaRPr lang="en-US" sz="2700" kern="1200"/>
        </a:p>
      </dsp:txBody>
      <dsp:txXfrm>
        <a:off x="47668" y="1074997"/>
        <a:ext cx="3290230" cy="881139"/>
      </dsp:txXfrm>
    </dsp:sp>
    <dsp:sp modelId="{13383705-9BCA-46BB-AFAE-6B904465A264}">
      <dsp:nvSpPr>
        <dsp:cNvPr id="0" name=""/>
        <dsp:cNvSpPr/>
      </dsp:nvSpPr>
      <dsp:spPr>
        <a:xfrm rot="5400000">
          <a:off x="6004369" y="-468525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-438384"/>
            <a:satOff val="-13039"/>
            <a:lumOff val="-696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438384"/>
              <a:satOff val="-13039"/>
              <a:lumOff val="-6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/>
            <a:t>Simulation tablette : intégration</a:t>
          </a:r>
          <a:endParaRPr lang="en-US" sz="1400" kern="1200"/>
        </a:p>
      </dsp:txBody>
      <dsp:txXfrm rot="-5400000">
        <a:off x="3385567" y="2188411"/>
        <a:ext cx="5980651" cy="704912"/>
      </dsp:txXfrm>
    </dsp:sp>
    <dsp:sp modelId="{9081384B-1639-4E58-ABDF-F3C62EC9A1D4}">
      <dsp:nvSpPr>
        <dsp:cNvPr id="0" name=""/>
        <dsp:cNvSpPr/>
      </dsp:nvSpPr>
      <dsp:spPr>
        <a:xfrm>
          <a:off x="0" y="2052628"/>
          <a:ext cx="3385566" cy="976475"/>
        </a:xfrm>
        <a:prstGeom prst="roundRect">
          <a:avLst/>
        </a:prstGeom>
        <a:solidFill>
          <a:schemeClr val="accent5">
            <a:hueOff val="-687482"/>
            <a:satOff val="-8011"/>
            <a:lumOff val="-143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/>
            <a:t>Martinez Paul</a:t>
          </a:r>
          <a:endParaRPr lang="en-US" sz="2700" kern="1200"/>
        </a:p>
      </dsp:txBody>
      <dsp:txXfrm>
        <a:off x="47668" y="2100296"/>
        <a:ext cx="3290230" cy="881139"/>
      </dsp:txXfrm>
    </dsp:sp>
    <dsp:sp modelId="{2E1B8B0D-48D5-486C-92FE-1731F145D24F}">
      <dsp:nvSpPr>
        <dsp:cNvPr id="0" name=""/>
        <dsp:cNvSpPr/>
      </dsp:nvSpPr>
      <dsp:spPr>
        <a:xfrm rot="5400000">
          <a:off x="6004369" y="556773"/>
          <a:ext cx="781180" cy="6018785"/>
        </a:xfrm>
        <a:prstGeom prst="round2SameRect">
          <a:avLst/>
        </a:prstGeom>
        <a:solidFill>
          <a:schemeClr val="accent5">
            <a:tint val="40000"/>
            <a:alpha val="90000"/>
            <a:hueOff val="-657576"/>
            <a:satOff val="-19558"/>
            <a:lumOff val="-1044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657576"/>
              <a:satOff val="-19558"/>
              <a:lumOff val="-10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Déplacement du robot dans l’environnement 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b="0" i="0" kern="1200" dirty="0"/>
            <a:t>Commandes envoyées au robot simulé (attraper objet)</a:t>
          </a:r>
          <a:endParaRPr lang="en-US" sz="1400" kern="1200" dirty="0"/>
        </a:p>
      </dsp:txBody>
      <dsp:txXfrm rot="-5400000">
        <a:off x="3385567" y="3213709"/>
        <a:ext cx="5980651" cy="704912"/>
      </dsp:txXfrm>
    </dsp:sp>
    <dsp:sp modelId="{65F6B23C-FB3A-4715-B4C1-EA7F878CA313}">
      <dsp:nvSpPr>
        <dsp:cNvPr id="0" name=""/>
        <dsp:cNvSpPr/>
      </dsp:nvSpPr>
      <dsp:spPr>
        <a:xfrm>
          <a:off x="0" y="3077928"/>
          <a:ext cx="3385566" cy="976475"/>
        </a:xfrm>
        <a:prstGeom prst="roundRect">
          <a:avLst/>
        </a:prstGeom>
        <a:solidFill>
          <a:schemeClr val="accent5">
            <a:hueOff val="-1031223"/>
            <a:satOff val="-12017"/>
            <a:lumOff val="-215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b="0" i="0" kern="1200" dirty="0" err="1"/>
            <a:t>Porret</a:t>
          </a:r>
          <a:r>
            <a:rPr lang="fr-FR" sz="2700" b="0" i="0" kern="1200" dirty="0"/>
            <a:t> </a:t>
          </a:r>
          <a:r>
            <a:rPr lang="fr-FR" sz="2700" b="0" i="0" kern="1200" dirty="0" err="1"/>
            <a:t>Jean-baptiste</a:t>
          </a:r>
          <a:endParaRPr lang="en-US" sz="2700" kern="1200" dirty="0"/>
        </a:p>
      </dsp:txBody>
      <dsp:txXfrm>
        <a:off x="47668" y="3125596"/>
        <a:ext cx="3290230" cy="881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892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79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056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452637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9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985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8987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4840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54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244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74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5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11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741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163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13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367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712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  <p:sldLayoutId id="2147483899" r:id="rId12"/>
    <p:sldLayoutId id="2147483900" r:id="rId13"/>
    <p:sldLayoutId id="2147483901" r:id="rId14"/>
    <p:sldLayoutId id="2147483902" r:id="rId15"/>
    <p:sldLayoutId id="2147483903" r:id="rId16"/>
    <p:sldLayoutId id="2147483904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2E70C9-2C47-4C7D-8DE4-734DE20602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Majeur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666CE81-0FFC-4329-B9A6-D0FE1E0629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Briand Estelle								Martinez Paul</a:t>
            </a:r>
          </a:p>
          <a:p>
            <a:r>
              <a:rPr lang="fr-FR" dirty="0" err="1"/>
              <a:t>Jannin</a:t>
            </a:r>
            <a:r>
              <a:rPr lang="fr-FR" dirty="0"/>
              <a:t> Xavier								</a:t>
            </a:r>
            <a:r>
              <a:rPr lang="fr-FR" dirty="0" err="1"/>
              <a:t>Porret</a:t>
            </a:r>
            <a:r>
              <a:rPr lang="fr-FR" dirty="0"/>
              <a:t> </a:t>
            </a:r>
            <a:r>
              <a:rPr lang="fr-FR" dirty="0" err="1"/>
              <a:t>Jean-baptiste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57827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7845A9-13CA-40C8-BE7F-931B7A887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fr-FR" dirty="0"/>
              <a:t>Déplacement du robot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58A793-1BDB-4E83-BD08-002895C1F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 lnSpcReduction="10000"/>
          </a:bodyPr>
          <a:lstStyle/>
          <a:p>
            <a:r>
              <a:rPr lang="fr-FR" dirty="0"/>
              <a:t>Déplacement en 4 phases : 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 Latéral (photographie chaque objet) (</a:t>
            </a:r>
            <a:r>
              <a:rPr lang="fr-FR" dirty="0" err="1">
                <a:sym typeface="Wingdings" panose="05000000000000000000" pitchFamily="2" charset="2"/>
              </a:rPr>
              <a:t>moveTo</a:t>
            </a:r>
            <a:r>
              <a:rPr lang="fr-FR" dirty="0">
                <a:sym typeface="Wingdings" panose="05000000000000000000" pitchFamily="2" charset="2"/>
              </a:rPr>
              <a:t>)</a:t>
            </a:r>
          </a:p>
          <a:p>
            <a:pPr lvl="1"/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 Avance de Pepper sur le bon objet &amp; saisie :</a:t>
            </a:r>
          </a:p>
          <a:p>
            <a:pPr lvl="1"/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Recul de Pepper et déplacement suivant la table (</a:t>
            </a:r>
            <a:r>
              <a:rPr lang="fr-FR" dirty="0" err="1">
                <a:sym typeface="Wingdings" panose="05000000000000000000" pitchFamily="2" charset="2"/>
              </a:rPr>
              <a:t>moveTo</a:t>
            </a:r>
            <a:r>
              <a:rPr lang="fr-FR" dirty="0">
                <a:sym typeface="Wingdings" panose="05000000000000000000" pitchFamily="2" charset="2"/>
              </a:rPr>
              <a:t>)</a:t>
            </a:r>
          </a:p>
          <a:p>
            <a:pPr marL="457200" lvl="1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Pose de l’objet : </a:t>
            </a:r>
          </a:p>
          <a:p>
            <a:pPr marL="457200" lvl="1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1371600" lvl="3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7FF789E-681A-4254-877A-626683125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1720" y="3305406"/>
            <a:ext cx="6434558" cy="104561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DC707E2-F4EE-4CEF-9817-B46A27D14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123" y="5101291"/>
            <a:ext cx="6441752" cy="112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073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5711C4-5D42-4A1E-9A65-D95996375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fr-FR" dirty="0"/>
              <a:t>IHR: Tablette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891E13A-3039-4E04-94BB-E687B3438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32" y="1308069"/>
            <a:ext cx="11078137" cy="5200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1228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019240D-18A1-4DFA-8665-4F850061A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IHR : Tablette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8A9DC0F-7499-4A95-8E78-019D4AB20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922" y="1617912"/>
            <a:ext cx="8946541" cy="1569171"/>
          </a:xfrm>
        </p:spPr>
        <p:txBody>
          <a:bodyPr/>
          <a:lstStyle/>
          <a:p>
            <a:r>
              <a:rPr lang="fr-FR" dirty="0"/>
              <a:t> Création d’un </a:t>
            </a:r>
            <a:r>
              <a:rPr lang="fr-FR" dirty="0" err="1"/>
              <a:t>dialog.top</a:t>
            </a:r>
            <a:endParaRPr lang="fr-FR" dirty="0"/>
          </a:p>
          <a:p>
            <a:pPr lvl="1"/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creation</a:t>
            </a:r>
            <a:r>
              <a:rPr lang="fr-FR" dirty="0">
                <a:sym typeface="Wingdings" panose="05000000000000000000" pitchFamily="2" charset="2"/>
              </a:rPr>
              <a:t> de variables et d’événements</a:t>
            </a:r>
          </a:p>
          <a:p>
            <a:r>
              <a:rPr lang="fr-FR" dirty="0">
                <a:sym typeface="Wingdings" panose="05000000000000000000" pitchFamily="2" charset="2"/>
              </a:rPr>
              <a:t>Création d’un javascript pour gérer événement cliquable et afficher les bonnes partie de l’</a:t>
            </a:r>
            <a:r>
              <a:rPr lang="fr-FR" dirty="0" err="1">
                <a:sym typeface="Wingdings" panose="05000000000000000000" pitchFamily="2" charset="2"/>
              </a:rPr>
              <a:t>ihr</a:t>
            </a:r>
            <a:endParaRPr lang="fr-FR" dirty="0">
              <a:sym typeface="Wingdings" panose="05000000000000000000" pitchFamily="2" charset="2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04CE63D-D4B7-4B31-A584-C5B6D57A8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07" y="3429000"/>
            <a:ext cx="7071425" cy="29149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3C6A450-7236-494A-BA03-9752575A929F}"/>
              </a:ext>
            </a:extLst>
          </p:cNvPr>
          <p:cNvSpPr txBox="1"/>
          <p:nvPr/>
        </p:nvSpPr>
        <p:spPr>
          <a:xfrm>
            <a:off x="8204445" y="3732307"/>
            <a:ext cx="3302493" cy="23083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fr-FR" dirty="0"/>
              <a:t>Variables importantes:</a:t>
            </a:r>
          </a:p>
          <a:p>
            <a:pPr marL="285750" indent="-285750">
              <a:buFontTx/>
              <a:buChar char="-"/>
            </a:pPr>
            <a:r>
              <a:rPr lang="fr-FR" dirty="0"/>
              <a:t>Objet</a:t>
            </a:r>
          </a:p>
          <a:p>
            <a:pPr marL="285750" indent="-285750">
              <a:buFontTx/>
              <a:buChar char="-"/>
            </a:pPr>
            <a:r>
              <a:rPr lang="fr-FR" dirty="0"/>
              <a:t>Table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r>
              <a:rPr lang="fr-FR" dirty="0"/>
              <a:t>Evènements importants:</a:t>
            </a:r>
          </a:p>
          <a:p>
            <a:pPr marL="285750" indent="-285750">
              <a:buFontTx/>
              <a:buChar char="-"/>
            </a:pPr>
            <a:r>
              <a:rPr lang="fr-FR" dirty="0"/>
              <a:t>Choix/Buttons{1,2,3}</a:t>
            </a:r>
          </a:p>
          <a:p>
            <a:pPr marL="285750" indent="-285750">
              <a:buFontTx/>
              <a:buChar char="-"/>
            </a:pPr>
            <a:r>
              <a:rPr lang="fr-FR" dirty="0"/>
              <a:t>Choix/table{1,2}</a:t>
            </a:r>
          </a:p>
          <a:p>
            <a:pPr marL="285750" indent="-285750">
              <a:buFontTx/>
              <a:buChar char="-"/>
            </a:pPr>
            <a:r>
              <a:rPr lang="fr-FR" dirty="0" err="1"/>
              <a:t>fincommande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7159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A1A226-AFDF-4DE4-8C34-284531893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IHR : Tablette</a:t>
            </a:r>
          </a:p>
        </p:txBody>
      </p:sp>
      <p:pic>
        <p:nvPicPr>
          <p:cNvPr id="4" name="Espace réservé du contenu 3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5823770B-171B-485D-B9A3-F16292ABB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776" r="-309"/>
          <a:stretch/>
        </p:blipFill>
        <p:spPr>
          <a:xfrm>
            <a:off x="230820" y="2464016"/>
            <a:ext cx="3782639" cy="337009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0562DB2-04D4-4740-A5AD-FEEC3CF4CE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24" r="15111" b="703"/>
          <a:stretch/>
        </p:blipFill>
        <p:spPr>
          <a:xfrm>
            <a:off x="8009867" y="2464016"/>
            <a:ext cx="3782638" cy="33700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B84D196-40B7-4467-A9CF-A55C1A2D27C9}"/>
              </a:ext>
            </a:extLst>
          </p:cNvPr>
          <p:cNvSpPr txBox="1"/>
          <p:nvPr/>
        </p:nvSpPr>
        <p:spPr>
          <a:xfrm>
            <a:off x="5315961" y="3059668"/>
            <a:ext cx="1391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ALMemory</a:t>
            </a:r>
            <a:endParaRPr lang="fr-FR" dirty="0"/>
          </a:p>
        </p:txBody>
      </p:sp>
      <p:cxnSp>
        <p:nvCxnSpPr>
          <p:cNvPr id="14" name="Connecteur : en arc 13">
            <a:extLst>
              <a:ext uri="{FF2B5EF4-FFF2-40B4-BE49-F238E27FC236}">
                <a16:creationId xmlns:a16="http://schemas.microsoft.com/office/drawing/2014/main" id="{234F88DC-0D9C-4575-AF5C-7F401A85EE9B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4013459" y="3244334"/>
            <a:ext cx="1302502" cy="904729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 : en arc 15">
            <a:extLst>
              <a:ext uri="{FF2B5EF4-FFF2-40B4-BE49-F238E27FC236}">
                <a16:creationId xmlns:a16="http://schemas.microsoft.com/office/drawing/2014/main" id="{B7FCC5AB-D7E6-469B-A560-2FA59BCDB4D4}"/>
              </a:ext>
            </a:extLst>
          </p:cNvPr>
          <p:cNvCxnSpPr>
            <a:cxnSpLocks/>
            <a:stCxn id="6" idx="3"/>
            <a:endCxn id="5" idx="1"/>
          </p:cNvCxnSpPr>
          <p:nvPr/>
        </p:nvCxnSpPr>
        <p:spPr>
          <a:xfrm>
            <a:off x="6707366" y="3244334"/>
            <a:ext cx="1302501" cy="904729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4457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D85C4B-A5C3-4D37-9792-772EE7F7D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/>
              <a:t>Environnement Simulation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4355A1-0A58-494B-BE42-CEB263B53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322"/>
          <a:stretch/>
        </p:blipFill>
        <p:spPr>
          <a:xfrm>
            <a:off x="-1" y="10"/>
            <a:ext cx="7546766" cy="342899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26A2960-998A-4D70-9376-9DA1A197E7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008"/>
          <a:stretch/>
        </p:blipFill>
        <p:spPr>
          <a:xfrm>
            <a:off x="7372" y="3429001"/>
            <a:ext cx="7546766" cy="342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796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4E3543-421A-43AA-B380-61943F630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3692" y="2926628"/>
            <a:ext cx="2807838" cy="13483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IHR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342E0D6-2BF5-4F2D-B52F-99ED006006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65" t="2752" r="1536" b="3005"/>
          <a:stretch/>
        </p:blipFill>
        <p:spPr>
          <a:xfrm>
            <a:off x="4720217" y="956453"/>
            <a:ext cx="4271135" cy="243248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9E6848B-9198-475A-B5AA-6E62EA8117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626" t="1389" r="1629" b="2844"/>
          <a:stretch/>
        </p:blipFill>
        <p:spPr>
          <a:xfrm>
            <a:off x="10470" y="3923928"/>
            <a:ext cx="4572001" cy="262779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A3C28DB-4813-4DE1-BD73-B58F00DECB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7" t="515" r="1623" b="1997"/>
          <a:stretch/>
        </p:blipFill>
        <p:spPr>
          <a:xfrm>
            <a:off x="4650923" y="3923928"/>
            <a:ext cx="4430933" cy="262779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mage 4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610041FA-50F4-4BDF-B3E7-495065916F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5759" r="-5759"/>
          <a:stretch/>
        </p:blipFill>
        <p:spPr>
          <a:xfrm>
            <a:off x="0" y="161555"/>
            <a:ext cx="4458710" cy="36008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3965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EF30B058-3E76-47F5-B20D-82E9AD556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fr-FR" dirty="0"/>
              <a:t>Algorigramme général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97F2B6-28E9-4259-BD60-8E34F758DA99}"/>
              </a:ext>
            </a:extLst>
          </p:cNvPr>
          <p:cNvSpPr/>
          <p:nvPr/>
        </p:nvSpPr>
        <p:spPr>
          <a:xfrm>
            <a:off x="2246051" y="2651675"/>
            <a:ext cx="2050741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Déplacement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Pos[i] </a:t>
            </a:r>
            <a:r>
              <a:rPr lang="fr-FR" dirty="0">
                <a:solidFill>
                  <a:schemeClr val="bg1"/>
                </a:solidFill>
                <a:sym typeface="Wingdings" panose="05000000000000000000" pitchFamily="2" charset="2"/>
              </a:rPr>
              <a:t> Pos[i+1]</a:t>
            </a:r>
            <a:endParaRPr lang="fr-FR" dirty="0">
              <a:solidFill>
                <a:schemeClr val="bg1"/>
              </a:solidFill>
            </a:endParaRP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7069E552-A7C4-4115-9655-DF6903959BF5}"/>
              </a:ext>
            </a:extLst>
          </p:cNvPr>
          <p:cNvCxnSpPr/>
          <p:nvPr/>
        </p:nvCxnSpPr>
        <p:spPr>
          <a:xfrm>
            <a:off x="550415" y="3216516"/>
            <a:ext cx="16956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85D2CF51-23C7-497B-912F-6F4F7E97B20E}"/>
              </a:ext>
            </a:extLst>
          </p:cNvPr>
          <p:cNvSpPr txBox="1"/>
          <p:nvPr/>
        </p:nvSpPr>
        <p:spPr>
          <a:xfrm>
            <a:off x="301843" y="2570185"/>
            <a:ext cx="1944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$Objet, $Table</a:t>
            </a:r>
          </a:p>
          <a:p>
            <a:r>
              <a:rPr lang="fr-FR" dirty="0"/>
              <a:t>i = 0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B349B653-F50B-4E5D-99BE-BC98C802F1AF}"/>
              </a:ext>
            </a:extLst>
          </p:cNvPr>
          <p:cNvCxnSpPr>
            <a:cxnSpLocks/>
          </p:cNvCxnSpPr>
          <p:nvPr/>
        </p:nvCxnSpPr>
        <p:spPr>
          <a:xfrm>
            <a:off x="4296792" y="3179156"/>
            <a:ext cx="60368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EDDBE7A7-DCAF-43AC-B0E0-B30DF59E3968}"/>
              </a:ext>
            </a:extLst>
          </p:cNvPr>
          <p:cNvSpPr/>
          <p:nvPr/>
        </p:nvSpPr>
        <p:spPr>
          <a:xfrm>
            <a:off x="4900473" y="2614314"/>
            <a:ext cx="2050741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Prise photo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objet[i+1]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3E69A8-3111-4B8C-9BDC-232EFB5E0E92}"/>
              </a:ext>
            </a:extLst>
          </p:cNvPr>
          <p:cNvSpPr/>
          <p:nvPr/>
        </p:nvSpPr>
        <p:spPr>
          <a:xfrm>
            <a:off x="7554895" y="2570185"/>
            <a:ext cx="2050741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Reconnaissance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Web Service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4AF6D943-0FD6-4C24-AA21-86C8D6C7C5C0}"/>
              </a:ext>
            </a:extLst>
          </p:cNvPr>
          <p:cNvCxnSpPr>
            <a:cxnSpLocks/>
          </p:cNvCxnSpPr>
          <p:nvPr/>
        </p:nvCxnSpPr>
        <p:spPr>
          <a:xfrm>
            <a:off x="6951214" y="3168429"/>
            <a:ext cx="60368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0C6C51E7-9F10-47CD-A971-822AA94E4505}"/>
              </a:ext>
            </a:extLst>
          </p:cNvPr>
          <p:cNvCxnSpPr>
            <a:cxnSpLocks/>
          </p:cNvCxnSpPr>
          <p:nvPr/>
        </p:nvCxnSpPr>
        <p:spPr>
          <a:xfrm>
            <a:off x="10041956" y="1870894"/>
            <a:ext cx="0" cy="1264132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052AF441-9A12-4FD0-A9AA-519306B46FFC}"/>
              </a:ext>
            </a:extLst>
          </p:cNvPr>
          <p:cNvCxnSpPr>
            <a:stCxn id="14" idx="3"/>
          </p:cNvCxnSpPr>
          <p:nvPr/>
        </p:nvCxnSpPr>
        <p:spPr>
          <a:xfrm flipV="1">
            <a:off x="9605636" y="3135026"/>
            <a:ext cx="436320" cy="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C363BB68-278E-48A5-825F-99FA85976B97}"/>
              </a:ext>
            </a:extLst>
          </p:cNvPr>
          <p:cNvSpPr txBox="1"/>
          <p:nvPr/>
        </p:nvSpPr>
        <p:spPr>
          <a:xfrm>
            <a:off x="9559936" y="3148869"/>
            <a:ext cx="2584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objet[i+1] = $Objet ?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E87FDB59-714B-4BDA-BC63-A3DA3BBE973D}"/>
              </a:ext>
            </a:extLst>
          </p:cNvPr>
          <p:cNvSpPr txBox="1"/>
          <p:nvPr/>
        </p:nvSpPr>
        <p:spPr>
          <a:xfrm>
            <a:off x="10041956" y="3760298"/>
            <a:ext cx="169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oui</a:t>
            </a:r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E2E2807D-56FA-47E5-8DA1-3C6C68B50B8D}"/>
              </a:ext>
            </a:extLst>
          </p:cNvPr>
          <p:cNvCxnSpPr>
            <a:cxnSpLocks/>
          </p:cNvCxnSpPr>
          <p:nvPr/>
        </p:nvCxnSpPr>
        <p:spPr>
          <a:xfrm>
            <a:off x="3457620" y="1853248"/>
            <a:ext cx="6584336" cy="1764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01FED5BB-1E61-400A-B379-035CA3C7CA59}"/>
              </a:ext>
            </a:extLst>
          </p:cNvPr>
          <p:cNvCxnSpPr>
            <a:cxnSpLocks/>
          </p:cNvCxnSpPr>
          <p:nvPr/>
        </p:nvCxnSpPr>
        <p:spPr>
          <a:xfrm>
            <a:off x="3457620" y="1853248"/>
            <a:ext cx="0" cy="7984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6F9EF57A-5DF1-40F7-8753-827416D5F7C7}"/>
              </a:ext>
            </a:extLst>
          </p:cNvPr>
          <p:cNvSpPr txBox="1"/>
          <p:nvPr/>
        </p:nvSpPr>
        <p:spPr>
          <a:xfrm>
            <a:off x="5078025" y="1994618"/>
            <a:ext cx="169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 = i+1</a:t>
            </a:r>
          </a:p>
        </p:txBody>
      </p: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C7A6E129-2870-421C-9E18-05BD3C498A65}"/>
              </a:ext>
            </a:extLst>
          </p:cNvPr>
          <p:cNvCxnSpPr/>
          <p:nvPr/>
        </p:nvCxnSpPr>
        <p:spPr>
          <a:xfrm>
            <a:off x="10041956" y="3603066"/>
            <a:ext cx="0" cy="1158054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9525ACBB-4838-4756-A2CE-5B5DF9440743}"/>
              </a:ext>
            </a:extLst>
          </p:cNvPr>
          <p:cNvSpPr txBox="1"/>
          <p:nvPr/>
        </p:nvSpPr>
        <p:spPr>
          <a:xfrm>
            <a:off x="10226738" y="2187902"/>
            <a:ext cx="169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non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D6FDA248-CEB1-4835-8EA9-232DE2987249}"/>
              </a:ext>
            </a:extLst>
          </p:cNvPr>
          <p:cNvCxnSpPr>
            <a:cxnSpLocks/>
          </p:cNvCxnSpPr>
          <p:nvPr/>
        </p:nvCxnSpPr>
        <p:spPr>
          <a:xfrm flipH="1">
            <a:off x="9454716" y="4760862"/>
            <a:ext cx="594159" cy="72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2FA7C6C7-6BCC-47E9-A604-94B331114D1A}"/>
              </a:ext>
            </a:extLst>
          </p:cNvPr>
          <p:cNvSpPr/>
          <p:nvPr/>
        </p:nvSpPr>
        <p:spPr>
          <a:xfrm>
            <a:off x="7688068" y="4203306"/>
            <a:ext cx="1766648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Déplacement du robot vers </a:t>
            </a:r>
          </a:p>
          <a:p>
            <a:pPr algn="ctr"/>
            <a:r>
              <a:rPr lang="fr-FR" dirty="0">
                <a:solidFill>
                  <a:schemeClr val="bg1"/>
                </a:solidFill>
              </a:rPr>
              <a:t>objet[i+1]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2F52724-A2A4-43FD-A29D-748EAE045434}"/>
              </a:ext>
            </a:extLst>
          </p:cNvPr>
          <p:cNvSpPr/>
          <p:nvPr/>
        </p:nvSpPr>
        <p:spPr>
          <a:xfrm>
            <a:off x="5605596" y="4203564"/>
            <a:ext cx="1580219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Saisie de objet[i+1]</a:t>
            </a:r>
          </a:p>
        </p:txBody>
      </p: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8D9F16DF-0F80-4AE4-BB1D-18CE514AC098}"/>
              </a:ext>
            </a:extLst>
          </p:cNvPr>
          <p:cNvCxnSpPr>
            <a:cxnSpLocks/>
            <a:stCxn id="44" idx="1"/>
            <a:endCxn id="45" idx="3"/>
          </p:cNvCxnSpPr>
          <p:nvPr/>
        </p:nvCxnSpPr>
        <p:spPr>
          <a:xfrm flipH="1">
            <a:off x="7185815" y="4768148"/>
            <a:ext cx="502253" cy="2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29CC552E-C7BB-4558-9345-8AE59776391B}"/>
              </a:ext>
            </a:extLst>
          </p:cNvPr>
          <p:cNvSpPr/>
          <p:nvPr/>
        </p:nvSpPr>
        <p:spPr>
          <a:xfrm>
            <a:off x="2707690" y="4203306"/>
            <a:ext cx="2395654" cy="112968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Déplacement et pose de objet[i+1] sur $Table</a:t>
            </a:r>
          </a:p>
        </p:txBody>
      </p: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ACAE541F-1853-4D9C-A21E-F7CFCDCC188E}"/>
              </a:ext>
            </a:extLst>
          </p:cNvPr>
          <p:cNvCxnSpPr>
            <a:cxnSpLocks/>
          </p:cNvCxnSpPr>
          <p:nvPr/>
        </p:nvCxnSpPr>
        <p:spPr>
          <a:xfrm flipH="1">
            <a:off x="5067831" y="4760862"/>
            <a:ext cx="502253" cy="2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385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F9F00A-2E24-4688-A41D-67B7E8A28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Video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B9E300-43E5-428F-9C86-92415C3D5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Lien </a:t>
            </a:r>
            <a:r>
              <a:rPr lang="fr-FR" dirty="0" err="1"/>
              <a:t>youtube</a:t>
            </a:r>
            <a:r>
              <a:rPr lang="fr-FR" dirty="0"/>
              <a:t> vers la vidéo</a:t>
            </a:r>
          </a:p>
        </p:txBody>
      </p:sp>
    </p:spTree>
    <p:extLst>
      <p:ext uri="{BB962C8B-B14F-4D97-AF65-F5344CB8AC3E}">
        <p14:creationId xmlns:p14="http://schemas.microsoft.com/office/powerpoint/2010/main" val="2888810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D7105A-41ED-43E7-8B9D-E750825C2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Description de l’algorithme</a:t>
            </a:r>
            <a:br>
              <a:rPr lang="fr-FR" dirty="0"/>
            </a:br>
            <a:r>
              <a:rPr lang="fr-FR" sz="2800" dirty="0"/>
              <a:t>Trouver un objet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A59425F-B972-4F5D-AB05-F6A1249B9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84418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9363B6-F134-480A-B3D5-D65DD1AEB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Bonus: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916EB8-0D58-4381-A389-A7BD37CE9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7825899" cy="1578049"/>
          </a:xfrm>
        </p:spPr>
        <p:txBody>
          <a:bodyPr/>
          <a:lstStyle/>
          <a:p>
            <a:r>
              <a:rPr lang="fr-FR" dirty="0"/>
              <a:t>Implémentation d’un nouveau algorithme de  reconnaissance d’image : </a:t>
            </a:r>
            <a:r>
              <a:rPr lang="fr-FR" b="1" dirty="0" err="1"/>
              <a:t>Darknet_YOLO</a:t>
            </a:r>
            <a:r>
              <a:rPr lang="fr-FR" b="1" dirty="0"/>
              <a:t> </a:t>
            </a:r>
          </a:p>
          <a:p>
            <a:r>
              <a:rPr lang="fr-FR" dirty="0"/>
              <a:t>Décors thème :  Cabane de plage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09ED6A5-99D5-4CD9-9B4B-8BF9496270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11"/>
              </a:clrFrom>
              <a:clrTo>
                <a:srgbClr val="000011">
                  <a:alpha val="0"/>
                </a:srgbClr>
              </a:clrTo>
            </a:clrChange>
          </a:blip>
          <a:srcRect l="11085" t="6780" b="2688"/>
          <a:stretch/>
        </p:blipFill>
        <p:spPr>
          <a:xfrm>
            <a:off x="9426246" y="4057008"/>
            <a:ext cx="2679029" cy="257394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661F73E-2DD0-4EFD-8A47-84CEC3621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9187" y="1853248"/>
            <a:ext cx="2996088" cy="130315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6274870-8AFA-4181-86E0-525950F91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3123" y="3977109"/>
            <a:ext cx="4671298" cy="288089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344ADF7B-CE55-4CDB-9186-B99320211B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77109"/>
            <a:ext cx="4713123" cy="288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943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6B415B-ADF5-40F7-AB79-C3FA6D40F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Répartition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5BB91909-D8B4-41D1-BD6E-852B26E4E9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0129976"/>
              </p:ext>
            </p:extLst>
          </p:nvPr>
        </p:nvGraphicFramePr>
        <p:xfrm>
          <a:off x="1393824" y="1853248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3314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57A051-60C0-4D41-BAA0-B7A320E37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Environnement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F710DEA-BA54-4A34-8079-A5B589ED3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82209"/>
            <a:ext cx="6419850" cy="39241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0AD84DA-DBBE-45AA-A628-BAB0D86624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06" r="3580"/>
          <a:stretch/>
        </p:blipFill>
        <p:spPr>
          <a:xfrm>
            <a:off x="9197265" y="3436535"/>
            <a:ext cx="2725445" cy="33016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1512F1B-B2F1-4790-8F0E-884966AC1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255" y="3429000"/>
            <a:ext cx="1488801" cy="14888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E16B7AA-BD5C-4B79-B423-A9AE4A53A6F7}"/>
              </a:ext>
            </a:extLst>
          </p:cNvPr>
          <p:cNvSpPr txBox="1"/>
          <p:nvPr/>
        </p:nvSpPr>
        <p:spPr>
          <a:xfrm>
            <a:off x="6419851" y="1682209"/>
            <a:ext cx="48196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1 - model 3D avec texture (Blender)</a:t>
            </a:r>
          </a:p>
          <a:p>
            <a:r>
              <a:rPr lang="fr-FR" dirty="0"/>
              <a:t>2 – création fichier .</a:t>
            </a:r>
            <a:r>
              <a:rPr lang="fr-FR" dirty="0" err="1"/>
              <a:t>urdf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Urdf</a:t>
            </a:r>
            <a:r>
              <a:rPr lang="fr-FR" dirty="0"/>
              <a:t>: Universal </a:t>
            </a:r>
            <a:r>
              <a:rPr lang="fr-FR" dirty="0" err="1"/>
              <a:t>Robotic</a:t>
            </a:r>
            <a:r>
              <a:rPr lang="fr-FR" dirty="0"/>
              <a:t> Description Format</a:t>
            </a:r>
          </a:p>
          <a:p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link</a:t>
            </a:r>
            <a:r>
              <a:rPr lang="fr-FR" dirty="0">
                <a:sym typeface="Wingdings" panose="05000000000000000000" pitchFamily="2" charset="2"/>
              </a:rPr>
              <a:t> ; joint ; inertie ; collision ; </a:t>
            </a:r>
            <a:endParaRPr lang="fr-FR" dirty="0"/>
          </a:p>
          <a:p>
            <a:endParaRPr lang="fr-FR" dirty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BC0E0998-E398-4AA3-95AE-987FECBA5F7A}"/>
              </a:ext>
            </a:extLst>
          </p:cNvPr>
          <p:cNvGrpSpPr/>
          <p:nvPr/>
        </p:nvGrpSpPr>
        <p:grpSpPr>
          <a:xfrm>
            <a:off x="6503540" y="5249379"/>
            <a:ext cx="2610035" cy="1488801"/>
            <a:chOff x="6464637" y="5045636"/>
            <a:chExt cx="2610035" cy="1488801"/>
          </a:xfrm>
        </p:grpSpPr>
        <p:grpSp>
          <p:nvGrpSpPr>
            <p:cNvPr id="14" name="Groupe 13">
              <a:extLst>
                <a:ext uri="{FF2B5EF4-FFF2-40B4-BE49-F238E27FC236}">
                  <a16:creationId xmlns:a16="http://schemas.microsoft.com/office/drawing/2014/main" id="{3451BC3A-2002-4BD2-AD08-0D109F4FE73F}"/>
                </a:ext>
              </a:extLst>
            </p:cNvPr>
            <p:cNvGrpSpPr/>
            <p:nvPr/>
          </p:nvGrpSpPr>
          <p:grpSpPr>
            <a:xfrm>
              <a:off x="6464637" y="5045636"/>
              <a:ext cx="2610035" cy="1488801"/>
              <a:chOff x="5974672" y="4917801"/>
              <a:chExt cx="3133817" cy="1918025"/>
            </a:xfrm>
          </p:grpSpPr>
          <p:grpSp>
            <p:nvGrpSpPr>
              <p:cNvPr id="12" name="Groupe 11">
                <a:extLst>
                  <a:ext uri="{FF2B5EF4-FFF2-40B4-BE49-F238E27FC236}">
                    <a16:creationId xmlns:a16="http://schemas.microsoft.com/office/drawing/2014/main" id="{CA831337-D8AD-4AF5-8D6A-8D59CD031307}"/>
                  </a:ext>
                </a:extLst>
              </p:cNvPr>
              <p:cNvGrpSpPr/>
              <p:nvPr/>
            </p:nvGrpSpPr>
            <p:grpSpPr>
              <a:xfrm>
                <a:off x="5974672" y="4917801"/>
                <a:ext cx="3133817" cy="1918025"/>
                <a:chOff x="5974672" y="4917801"/>
                <a:chExt cx="3133817" cy="1918025"/>
              </a:xfrm>
            </p:grpSpPr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9952E5D1-8D95-4B0F-B07B-199045047647}"/>
                    </a:ext>
                  </a:extLst>
                </p:cNvPr>
                <p:cNvSpPr/>
                <p:nvPr/>
              </p:nvSpPr>
              <p:spPr>
                <a:xfrm>
                  <a:off x="5974672" y="4917801"/>
                  <a:ext cx="3133817" cy="1918025"/>
                </a:xfrm>
                <a:prstGeom prst="rect">
                  <a:avLst/>
                </a:prstGeom>
                <a:ln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568AFDCF-1087-4486-A345-2FEFC0664D8D}"/>
                    </a:ext>
                  </a:extLst>
                </p:cNvPr>
                <p:cNvSpPr/>
                <p:nvPr/>
              </p:nvSpPr>
              <p:spPr>
                <a:xfrm>
                  <a:off x="6358165" y="5566094"/>
                  <a:ext cx="386365" cy="488272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E426BEB0-7FE5-49E8-A265-1B678DB182E8}"/>
                    </a:ext>
                  </a:extLst>
                </p:cNvPr>
                <p:cNvSpPr/>
                <p:nvPr/>
              </p:nvSpPr>
              <p:spPr>
                <a:xfrm>
                  <a:off x="7199789" y="5584054"/>
                  <a:ext cx="665825" cy="28408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A4D9B07-4CBD-4683-9E17-097320D30209}"/>
                  </a:ext>
                </a:extLst>
              </p:cNvPr>
              <p:cNvSpPr/>
              <p:nvPr/>
            </p:nvSpPr>
            <p:spPr>
              <a:xfrm>
                <a:off x="8320873" y="5584054"/>
                <a:ext cx="386365" cy="4882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E3E17B-4340-4721-935C-39E319F2480C}"/>
                </a:ext>
              </a:extLst>
            </p:cNvPr>
            <p:cNvSpPr/>
            <p:nvPr/>
          </p:nvSpPr>
          <p:spPr>
            <a:xfrm>
              <a:off x="6944926" y="6223246"/>
              <a:ext cx="796401" cy="3111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3995887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Sillage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217</TotalTime>
  <Words>291</Words>
  <Application>Microsoft Office PowerPoint</Application>
  <PresentationFormat>Grand écran</PresentationFormat>
  <Paragraphs>70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Arial</vt:lpstr>
      <vt:lpstr>Century Gothic</vt:lpstr>
      <vt:lpstr>Wingdings</vt:lpstr>
      <vt:lpstr>Wingdings 3</vt:lpstr>
      <vt:lpstr>Ion</vt:lpstr>
      <vt:lpstr>Projet Majeur</vt:lpstr>
      <vt:lpstr>Environnement Simulation</vt:lpstr>
      <vt:lpstr>IHR</vt:lpstr>
      <vt:lpstr>Algorigramme général</vt:lpstr>
      <vt:lpstr>Video</vt:lpstr>
      <vt:lpstr>Description de l’algorithme Trouver un objet</vt:lpstr>
      <vt:lpstr>Bonus: </vt:lpstr>
      <vt:lpstr>Répartition</vt:lpstr>
      <vt:lpstr>Environnement</vt:lpstr>
      <vt:lpstr>Déplacement du robot</vt:lpstr>
      <vt:lpstr>IHR: Tablette</vt:lpstr>
      <vt:lpstr>IHR : Tablette</vt:lpstr>
      <vt:lpstr>IHR : Tablette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Majeur</dc:title>
  <dc:creator>Estelle Briand</dc:creator>
  <cp:lastModifiedBy>Estelle Briand</cp:lastModifiedBy>
  <cp:revision>24</cp:revision>
  <dcterms:created xsi:type="dcterms:W3CDTF">2019-06-10T17:22:23Z</dcterms:created>
  <dcterms:modified xsi:type="dcterms:W3CDTF">2019-06-11T21:05:02Z</dcterms:modified>
</cp:coreProperties>
</file>